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6" r:id="rId6"/>
    <p:sldId id="1144" r:id="rId7"/>
    <p:sldId id="1145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813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主要介绍了一种治疗感冒和流感的药物的使用、储存及保质期等相关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1736" y="2668156"/>
            <a:ext cx="1821996" cy="4452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03" y="1052736"/>
            <a:ext cx="11490399" cy="138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LEMSIP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flu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medicine is used to ease symptoms of the common cold and flu, such as headache, fever, runny nose, sneezing, and sore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throat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adults, take 2 pills each time, 3 times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children aged 12—18, take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pills each time, 3 times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children aged 6—12, take 1 pill each time, 3 times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not take more than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4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335566" y="2780928"/>
            <a:ext cx="1687783" cy="15121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262558" y="1268760"/>
            <a:ext cx="11584144" cy="38884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97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medicine may cause sleepiness, so do not drive or operate machines after taking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using it if you get stomach upset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have trouble breathing, go to see a doctor at once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Wine is not allowed to take during the medication period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medicine is for short-term use only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 not get well after 3 days of taking the medicine, or if you feel worse, stop taking it and go to a doctor immediately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1484784"/>
            <a:ext cx="11639008" cy="39604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Store the medicine in a cool, dry place, away from direct sunlight and heat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it out of reach of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Expiration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 months from the production date printed on the bottle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Remember to always read the instructions carefully before taking any medicine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you have any questions, ask your doctor for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60854" y="1646798"/>
            <a:ext cx="11485848" cy="300633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79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pills should a 10-year-old child take each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pill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pills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pills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pills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2" y="8791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 children aged 6—12, take 1 pill each time, 3 times a day. Do not take more than that.”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岁的儿童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94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had a cold and he was taking the medicine last week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right thing did he do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drove to the airport to meet his friend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a party and drank a lot of wine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feel well and continued to take the medicine for another three days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a stomachache and went to the hospital at once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9768" y="84146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8412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medicine may cause sleepiness, so do not drive or operate machines after taking it.”“Wine is not allowed to take during the medication period.”“If you do not get well after 3 days of taking the medicine, or if you feel worse, stop taking it and go to a doctor immediately.”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 using it if you get stomach upset. If you have trouble breathing, go to see a doctor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患者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胃部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应立即停用并就医。选项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他胃疼并立刻去了医院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符合要求。故选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10038" t="-27625" b="1"/>
          <a:stretch/>
        </p:blipFill>
        <p:spPr>
          <a:xfrm>
            <a:off x="4503038" y="4920792"/>
            <a:ext cx="4256464" cy="4981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831509" y="5013176"/>
            <a:ext cx="504056" cy="33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5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kind of text is this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travel guide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medication guide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 report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scientific research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3892" y="8791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这是一份药品说明书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介绍了适用人群、用法用量和注意事项等。故选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69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496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